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5" r:id="rId1"/>
  </p:sldMasterIdLst>
  <p:notesMasterIdLst>
    <p:notesMasterId r:id="rId10"/>
  </p:notesMasterIdLst>
  <p:handoutMasterIdLst>
    <p:handoutMasterId r:id="rId11"/>
  </p:handoutMasterIdLst>
  <p:sldIdLst>
    <p:sldId id="256" r:id="rId2"/>
    <p:sldId id="300" r:id="rId3"/>
    <p:sldId id="309" r:id="rId4"/>
    <p:sldId id="312" r:id="rId5"/>
    <p:sldId id="313" r:id="rId6"/>
    <p:sldId id="314" r:id="rId7"/>
    <p:sldId id="308" r:id="rId8"/>
    <p:sldId id="29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1187"/>
  </p:normalViewPr>
  <p:slideViewPr>
    <p:cSldViewPr snapToGrid="0" snapToObjects="1">
      <p:cViewPr varScale="1">
        <p:scale>
          <a:sx n="86" d="100"/>
          <a:sy n="86" d="100"/>
        </p:scale>
        <p:origin x="105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F80F7-1AD3-2345-A595-7C10C043D3E2}" type="datetimeFigureOut">
              <a:rPr lang="en-US" smtClean="0"/>
              <a:t>1/9/19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FDEF9-11CE-4943-AE5B-886A57868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52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7B0E6-3168-40D3-8E3B-64F08413965C}" type="datetimeFigureOut">
              <a:rPr lang="en-US" smtClean="0"/>
              <a:t>1/9/19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5E0A6-6FA4-4D4B-B5E5-101074D1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18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5E0A6-6FA4-4D4B-B5E5-101074D11F5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88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99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403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04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1/9/19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066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905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54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147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982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099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85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0160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17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2382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1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495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33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924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PDX - Empower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Building confidence in women in technology </a:t>
            </a:r>
          </a:p>
        </p:txBody>
      </p:sp>
    </p:spTree>
    <p:extLst>
      <p:ext uri="{BB962C8B-B14F-4D97-AF65-F5344CB8AC3E}">
        <p14:creationId xmlns:p14="http://schemas.microsoft.com/office/powerpoint/2010/main" val="1391486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096253" cy="1444052"/>
          </a:xfrm>
        </p:spPr>
        <p:txBody>
          <a:bodyPr/>
          <a:lstStyle/>
          <a:p>
            <a:r>
              <a:rPr lang="en-US" dirty="0"/>
              <a:t>Techniques to handle tough situations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0" y="2260600"/>
            <a:ext cx="9379886" cy="3987800"/>
          </a:xfrm>
        </p:spPr>
        <p:txBody>
          <a:bodyPr>
            <a:normAutofit/>
          </a:bodyPr>
          <a:lstStyle/>
          <a:p>
            <a:r>
              <a:rPr lang="en-US" sz="2200" dirty="0"/>
              <a:t>What elements make a situation difficult to handle?</a:t>
            </a:r>
          </a:p>
          <a:p>
            <a:endParaRPr lang="en-US" sz="2200" dirty="0"/>
          </a:p>
          <a:p>
            <a:r>
              <a:rPr lang="en-US" sz="2200" dirty="0"/>
              <a:t>How does this impact your confidence?</a:t>
            </a:r>
          </a:p>
          <a:p>
            <a:endParaRPr lang="en-US" sz="2200" dirty="0"/>
          </a:p>
          <a:p>
            <a:r>
              <a:rPr lang="en-US" sz="2200" dirty="0"/>
              <a:t>How does your confidence impact the situation?</a:t>
            </a:r>
          </a:p>
          <a:p>
            <a:endParaRPr lang="en-US" sz="2200" dirty="0"/>
          </a:p>
          <a:p>
            <a:r>
              <a:rPr lang="en-US" sz="2200" dirty="0"/>
              <a:t>What would you do or say differently if you were not afraid or intimidated? </a:t>
            </a:r>
          </a:p>
        </p:txBody>
      </p:sp>
    </p:spTree>
    <p:extLst>
      <p:ext uri="{BB962C8B-B14F-4D97-AF65-F5344CB8AC3E}">
        <p14:creationId xmlns:p14="http://schemas.microsoft.com/office/powerpoint/2010/main" val="20592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254000"/>
            <a:ext cx="8901381" cy="1320800"/>
          </a:xfrm>
        </p:spPr>
        <p:txBody>
          <a:bodyPr/>
          <a:lstStyle/>
          <a:p>
            <a:r>
              <a:rPr lang="en-US" dirty="0"/>
              <a:t>Techniques to handle tough conversations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0" y="1196715"/>
            <a:ext cx="9779000" cy="5518878"/>
          </a:xfrm>
        </p:spPr>
        <p:txBody>
          <a:bodyPr>
            <a:normAutofit/>
          </a:bodyPr>
          <a:lstStyle/>
          <a:p>
            <a:r>
              <a:rPr lang="en-US" sz="2200" dirty="0"/>
              <a:t>Be objective about your interactions. Don’t personalize them.</a:t>
            </a:r>
          </a:p>
          <a:p>
            <a:pPr lvl="1"/>
            <a:r>
              <a:rPr lang="en-US" sz="1800" dirty="0"/>
              <a:t>Differentiate why something is a business decision before emotionally reacting to it</a:t>
            </a:r>
          </a:p>
          <a:p>
            <a:pPr lvl="1"/>
            <a:r>
              <a:rPr lang="en-US" sz="1800" dirty="0"/>
              <a:t>Avoid Emotional Hijacking – letting your emotions overcome the situations</a:t>
            </a:r>
          </a:p>
          <a:p>
            <a:pPr lvl="1"/>
            <a:r>
              <a:rPr lang="en-US" sz="1800" dirty="0"/>
              <a:t>Takes practice. Hard sometimes. </a:t>
            </a:r>
          </a:p>
          <a:p>
            <a:endParaRPr lang="en-US" sz="2200" dirty="0"/>
          </a:p>
          <a:p>
            <a:r>
              <a:rPr lang="en-US" sz="2200" dirty="0"/>
              <a:t>Embrace failures. Learn from them</a:t>
            </a:r>
          </a:p>
          <a:p>
            <a:pPr lvl="1"/>
            <a:r>
              <a:rPr lang="en-US" sz="1800" dirty="0"/>
              <a:t>Are you upset when you fail or get corrected? Why? </a:t>
            </a:r>
          </a:p>
          <a:p>
            <a:pPr lvl="1"/>
            <a:r>
              <a:rPr lang="en-US" sz="1800" dirty="0"/>
              <a:t>Is it humanly feasible to succeed every time? </a:t>
            </a:r>
          </a:p>
          <a:p>
            <a:endParaRPr lang="en-US" sz="2200" dirty="0"/>
          </a:p>
          <a:p>
            <a:r>
              <a:rPr lang="en-US" sz="2200" dirty="0"/>
              <a:t>Ability to handle a tough situation adeptly - trait of a good leader</a:t>
            </a:r>
          </a:p>
          <a:p>
            <a:pPr lvl="1"/>
            <a:r>
              <a:rPr lang="en-US" sz="1800" dirty="0"/>
              <a:t>Having a greater understanding of Emotional Intelligence can ease the pain of a tough situation even if not reciprocated.</a:t>
            </a:r>
          </a:p>
        </p:txBody>
      </p:sp>
    </p:spTree>
    <p:extLst>
      <p:ext uri="{BB962C8B-B14F-4D97-AF65-F5344CB8AC3E}">
        <p14:creationId xmlns:p14="http://schemas.microsoft.com/office/powerpoint/2010/main" val="177002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355600"/>
            <a:ext cx="8886391" cy="1320800"/>
          </a:xfrm>
        </p:spPr>
        <p:txBody>
          <a:bodyPr/>
          <a:lstStyle/>
          <a:p>
            <a:r>
              <a:rPr lang="en-US" dirty="0"/>
              <a:t>Techniques to handle tough conversations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680" y="1272082"/>
            <a:ext cx="9779000" cy="5585918"/>
          </a:xfrm>
        </p:spPr>
        <p:txBody>
          <a:bodyPr>
            <a:normAutofit/>
          </a:bodyPr>
          <a:lstStyle/>
          <a:p>
            <a:r>
              <a:rPr lang="en-US" sz="2200" dirty="0"/>
              <a:t>Question whether it is as big a problem as it seems</a:t>
            </a:r>
          </a:p>
          <a:p>
            <a:endParaRPr lang="en-US" sz="2200" dirty="0"/>
          </a:p>
          <a:p>
            <a:r>
              <a:rPr lang="en-US" sz="2200" dirty="0"/>
              <a:t>Establish facts first</a:t>
            </a:r>
          </a:p>
          <a:p>
            <a:endParaRPr lang="en-US" sz="2200" dirty="0"/>
          </a:p>
          <a:p>
            <a:r>
              <a:rPr lang="en-US" sz="2200" dirty="0"/>
              <a:t>Clarify the other persons perspective before sharing your own </a:t>
            </a:r>
          </a:p>
          <a:p>
            <a:pPr lvl="1"/>
            <a:r>
              <a:rPr lang="en-US" sz="1800" dirty="0"/>
              <a:t>Creates acknowledgement of everyone’s point of view</a:t>
            </a:r>
          </a:p>
          <a:p>
            <a:pPr lvl="1"/>
            <a:r>
              <a:rPr lang="en-US" sz="1800" dirty="0"/>
              <a:t>Creates common ground to start discussion of solution</a:t>
            </a:r>
          </a:p>
          <a:p>
            <a:endParaRPr lang="en-US" sz="2200" dirty="0"/>
          </a:p>
          <a:p>
            <a:r>
              <a:rPr lang="en-US" sz="2200" dirty="0"/>
              <a:t>Make acceptance an priority which enables everyone to move on faster</a:t>
            </a:r>
          </a:p>
          <a:p>
            <a:endParaRPr lang="en-US" sz="2200" dirty="0"/>
          </a:p>
          <a:p>
            <a:r>
              <a:rPr lang="en-US" sz="2400" dirty="0"/>
              <a:t>Blind Spots </a:t>
            </a:r>
            <a:r>
              <a:rPr lang="mr-IN" sz="2400" dirty="0"/>
              <a:t>–</a:t>
            </a:r>
            <a:r>
              <a:rPr lang="en-US" sz="2400" dirty="0"/>
              <a:t> Watch out for unconscious biases, unrealistic goals, driving others, power hunger, perfectionism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3943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92100"/>
            <a:ext cx="8871400" cy="1320800"/>
          </a:xfrm>
        </p:spPr>
        <p:txBody>
          <a:bodyPr/>
          <a:lstStyle/>
          <a:p>
            <a:r>
              <a:rPr lang="en-US" dirty="0"/>
              <a:t>Techniques to handle tough conversations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24964"/>
            <a:ext cx="9779000" cy="4978400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Ask yourself how someone you admire would handle the situation</a:t>
            </a:r>
          </a:p>
          <a:p>
            <a:endParaRPr lang="en-US" sz="2200" dirty="0"/>
          </a:p>
          <a:p>
            <a:r>
              <a:rPr lang="en-US" sz="2200" dirty="0"/>
              <a:t>Actively listen. Avoid pre-judgement</a:t>
            </a:r>
          </a:p>
          <a:p>
            <a:endParaRPr lang="en-US" sz="2200" dirty="0"/>
          </a:p>
          <a:p>
            <a:r>
              <a:rPr lang="en-US" sz="2200" dirty="0"/>
              <a:t>Ask lots of questions to make sure you understand correctly</a:t>
            </a:r>
          </a:p>
          <a:p>
            <a:endParaRPr lang="en-US" sz="2200" dirty="0"/>
          </a:p>
          <a:p>
            <a:r>
              <a:rPr lang="en-US" sz="2200" dirty="0"/>
              <a:t>Act professionally (goes without saying)</a:t>
            </a:r>
          </a:p>
          <a:p>
            <a:endParaRPr lang="en-US" sz="2200" dirty="0"/>
          </a:p>
          <a:p>
            <a:r>
              <a:rPr lang="en-US" sz="2200" dirty="0"/>
              <a:t>No one size fits all. Aim for win-win</a:t>
            </a:r>
          </a:p>
          <a:p>
            <a:endParaRPr lang="en-US" sz="2200" dirty="0"/>
          </a:p>
          <a:p>
            <a:r>
              <a:rPr lang="en-US" sz="2200" dirty="0"/>
              <a:t>Pick your battles. Not every battle is worth fighting. </a:t>
            </a:r>
          </a:p>
        </p:txBody>
      </p:sp>
    </p:spTree>
    <p:extLst>
      <p:ext uri="{BB962C8B-B14F-4D97-AF65-F5344CB8AC3E}">
        <p14:creationId xmlns:p14="http://schemas.microsoft.com/office/powerpoint/2010/main" val="115314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634" y="0"/>
            <a:ext cx="9279466" cy="1320800"/>
          </a:xfrm>
        </p:spPr>
        <p:txBody>
          <a:bodyPr/>
          <a:lstStyle/>
          <a:p>
            <a:r>
              <a:rPr lang="en-US" dirty="0"/>
              <a:t>Handling Tough Conversations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89089"/>
            <a:ext cx="8596668" cy="3880773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19275"/>
              </p:ext>
            </p:extLst>
          </p:nvPr>
        </p:nvGraphicFramePr>
        <p:xfrm>
          <a:off x="677334" y="990600"/>
          <a:ext cx="8339666" cy="5488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9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797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u="none" dirty="0"/>
                        <a:t>Cheat sheet: </a:t>
                      </a:r>
                      <a:r>
                        <a:rPr lang="en-US" dirty="0"/>
                        <a:t>Handling Tough Conversations</a:t>
                      </a:r>
                      <a:endParaRPr lang="en-US" b="1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67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b="1" u="sng" dirty="0"/>
                        <a:t>Introspection</a:t>
                      </a:r>
                      <a:r>
                        <a:rPr lang="en-US" sz="1800" b="1" u="sng" dirty="0"/>
                        <a:t>: </a:t>
                      </a:r>
                      <a:endParaRPr lang="en-US" dirty="0"/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dirty="0"/>
                        <a:t>What elements make a situation difficult to handle?</a:t>
                      </a:r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dirty="0"/>
                        <a:t>How does this impact your confidence?</a:t>
                      </a:r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dirty="0"/>
                        <a:t>How does your confidence impact the situation?</a:t>
                      </a:r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dirty="0"/>
                        <a:t>What would you do or say differently if you were not afraid?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421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b="1" u="sng" dirty="0"/>
                        <a:t>Techniques to handle tough situations</a:t>
                      </a:r>
                      <a:r>
                        <a:rPr lang="en-US" sz="1800" b="1" u="sng" dirty="0"/>
                        <a:t>: </a:t>
                      </a:r>
                      <a:endParaRPr lang="en-US" dirty="0"/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dirty="0"/>
                        <a:t>Establish facts first</a:t>
                      </a:r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dirty="0"/>
                        <a:t>Clarify the other person’s perspective before sharing your own</a:t>
                      </a:r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dirty="0"/>
                        <a:t>Make acceptance a priority</a:t>
                      </a:r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b="0" dirty="0"/>
                        <a:t>Ask yourself how someone you admire would handle the situation</a:t>
                      </a:r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dirty="0"/>
                        <a:t>Question whether it is as big a problem as it seems</a:t>
                      </a:r>
                    </a:p>
                    <a:p>
                      <a:pPr marL="800100" lvl="1" indent="-342900">
                        <a:buFont typeface="+mj-lt"/>
                        <a:buAutoNum type="arabicPeriod"/>
                      </a:pPr>
                      <a:r>
                        <a:rPr lang="en-US" sz="1800" b="0" dirty="0"/>
                        <a:t>Be aware how a situation can </a:t>
                      </a:r>
                      <a:r>
                        <a:rPr lang="en-US" sz="1800" dirty="0"/>
                        <a:t>impact your confidence and vice versa</a:t>
                      </a:r>
                      <a:endParaRPr lang="en-US" sz="1800" b="0" dirty="0"/>
                    </a:p>
                    <a:p>
                      <a:pPr marL="800100" lvl="1" indent="-342900">
                        <a:buFont typeface="+mj-lt"/>
                        <a:buAutoNum type="arabicPeriod"/>
                      </a:pPr>
                      <a:r>
                        <a:rPr lang="en-US" sz="1800" b="0" dirty="0"/>
                        <a:t>Be objective about your interactions. Avoid Emotional Hijacking</a:t>
                      </a:r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b="0" dirty="0"/>
                        <a:t>Embrace failures. Learn from them</a:t>
                      </a:r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dirty="0"/>
                        <a:t>Pick your battles</a:t>
                      </a:r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dirty="0"/>
                        <a:t>Aim for win-win</a:t>
                      </a:r>
                      <a:endParaRPr lang="en-US" sz="1800" b="0" dirty="0"/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27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#4: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of a time in your life where you had to have a difficult conversation with someone in your office and answer these 3 questions:</a:t>
            </a:r>
          </a:p>
          <a:p>
            <a:pPr>
              <a:buFont typeface="+mj-lt"/>
              <a:buAutoNum type="arabicPeriod"/>
            </a:pPr>
            <a:r>
              <a:rPr lang="en-US" dirty="0"/>
              <a:t>How did you handle it? </a:t>
            </a:r>
          </a:p>
          <a:p>
            <a:pPr>
              <a:buFont typeface="+mj-lt"/>
              <a:buAutoNum type="arabicPeriod"/>
            </a:pPr>
            <a:r>
              <a:rPr lang="en-US" dirty="0"/>
              <a:t>Were you satisfied with how you handled it?</a:t>
            </a:r>
          </a:p>
          <a:p>
            <a:pPr>
              <a:buFont typeface="+mj-lt"/>
              <a:buAutoNum type="arabicPeriod"/>
            </a:pPr>
            <a:r>
              <a:rPr lang="en-US" dirty="0"/>
              <a:t>If you had to go back, what would you do differently?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145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911866"/>
            <a:ext cx="8596668" cy="3880773"/>
          </a:xfrm>
        </p:spPr>
        <p:txBody>
          <a:bodyPr>
            <a:normAutofit/>
          </a:bodyPr>
          <a:lstStyle/>
          <a:p>
            <a:r>
              <a:rPr lang="en-US" sz="2400" dirty="0"/>
              <a:t>What improvements do you see in yourself in the last 3 weeks?</a:t>
            </a:r>
          </a:p>
        </p:txBody>
      </p:sp>
    </p:spTree>
    <p:extLst>
      <p:ext uri="{BB962C8B-B14F-4D97-AF65-F5344CB8AC3E}">
        <p14:creationId xmlns:p14="http://schemas.microsoft.com/office/powerpoint/2010/main" val="94418876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31094</TotalTime>
  <Words>484</Words>
  <Application>Microsoft Macintosh PowerPoint</Application>
  <PresentationFormat>Widescreen</PresentationFormat>
  <Paragraphs>73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 3</vt:lpstr>
      <vt:lpstr>Facet</vt:lpstr>
      <vt:lpstr>PDX - Empower</vt:lpstr>
      <vt:lpstr>Techniques to handle tough situations</vt:lpstr>
      <vt:lpstr>Techniques to handle tough conversations </vt:lpstr>
      <vt:lpstr>Techniques to handle tough conversations </vt:lpstr>
      <vt:lpstr>Techniques to handle tough conversations </vt:lpstr>
      <vt:lpstr>Handling Tough Conversations</vt:lpstr>
      <vt:lpstr>Assignment #4: </vt:lpstr>
      <vt:lpstr>Retro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Aplomb</dc:title>
  <dc:creator>Sejal D'Souza</dc:creator>
  <cp:lastModifiedBy>Sejal D'Souza</cp:lastModifiedBy>
  <cp:revision>129</cp:revision>
  <cp:lastPrinted>2017-05-11T20:16:42Z</cp:lastPrinted>
  <dcterms:created xsi:type="dcterms:W3CDTF">2016-08-23T00:54:56Z</dcterms:created>
  <dcterms:modified xsi:type="dcterms:W3CDTF">2019-01-10T01:26:13Z</dcterms:modified>
</cp:coreProperties>
</file>